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6" d="100"/>
          <a:sy n="126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714D0-D5CE-45E3-8043-21FB29F4653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9ADE3-C8A7-4D93-8EF8-7418AF53E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2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2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2068" name="Header Placeholder 3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200"/>
              <a:t>Notes/Handouts</a:t>
            </a:r>
          </a:p>
        </p:txBody>
      </p:sp>
      <p:sp>
        <p:nvSpPr>
          <p:cNvPr id="472069" name="Date Placeholder 4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985509B3-0313-4733-99B5-7D21750FBF92}" type="datetime1">
              <a:rPr lang="en-US" sz="1200"/>
              <a:pPr algn="r" eaLnBrk="1" hangingPunct="1"/>
              <a:t>1/6/2012</a:t>
            </a:fld>
            <a:endParaRPr lang="en-US" sz="1200"/>
          </a:p>
        </p:txBody>
      </p:sp>
      <p:sp>
        <p:nvSpPr>
          <p:cNvPr id="472070" name="Footer Placeholder 5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200"/>
              <a:t>NJ Training TY 2008</a:t>
            </a:r>
          </a:p>
        </p:txBody>
      </p:sp>
      <p:sp>
        <p:nvSpPr>
          <p:cNvPr id="472071" name="Slide Number Placeholder 6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043E8814-8843-49BE-8069-20985BA889E5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Calibri" pitchFamily="34" charset="0"/>
                <a:ea typeface="ＭＳ Ｐゴシック" pitchFamily="-65" charset="-128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017FB9E9-F8EC-4EC2-AC6D-4F6E75393F46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D3EA8519-C9CA-422C-AE03-C0EB3F2A1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4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FB9E9-F8EC-4EC2-AC6D-4F6E75393F46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8519-C9CA-422C-AE03-C0EB3F2A1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4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6046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6046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FB9E9-F8EC-4EC2-AC6D-4F6E75393F46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8519-C9CA-422C-AE03-C0EB3F2A1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71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038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FB9E9-F8EC-4EC2-AC6D-4F6E75393F46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8519-C9CA-422C-AE03-C0EB3F2A1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87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724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FB9E9-F8EC-4EC2-AC6D-4F6E75393F46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8519-C9CA-422C-AE03-C0EB3F2A1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5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FB9E9-F8EC-4EC2-AC6D-4F6E75393F46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8519-C9CA-422C-AE03-C0EB3F2A1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7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FB9E9-F8EC-4EC2-AC6D-4F6E75393F46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8519-C9CA-422C-AE03-C0EB3F2A1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1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FB9E9-F8EC-4EC2-AC6D-4F6E75393F46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8519-C9CA-422C-AE03-C0EB3F2A1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FB9E9-F8EC-4EC2-AC6D-4F6E75393F46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8519-C9CA-422C-AE03-C0EB3F2A1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5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FB9E9-F8EC-4EC2-AC6D-4F6E75393F46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8519-C9CA-422C-AE03-C0EB3F2A1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4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FB9E9-F8EC-4EC2-AC6D-4F6E75393F46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8519-C9CA-422C-AE03-C0EB3F2A1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FB9E9-F8EC-4EC2-AC6D-4F6E75393F46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8519-C9CA-422C-AE03-C0EB3F2A1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FB9E9-F8EC-4EC2-AC6D-4F6E75393F46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8519-C9CA-422C-AE03-C0EB3F2A1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0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58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Calibri" pitchFamily="34" charset="0"/>
                <a:ea typeface="ＭＳ Ｐゴシック" pitchFamily="-65" charset="-128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5805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25805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3975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fld id="{017FB9E9-F8EC-4EC2-AC6D-4F6E75393F46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258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0800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fld id="{D3EA8519-C9CA-422C-AE03-C0EB3F2A1785}" type="slidenum">
              <a:rPr lang="en-US" smtClean="0"/>
              <a:t>‹#›</a:t>
            </a:fld>
            <a:endParaRPr lang="en-US"/>
          </a:p>
        </p:txBody>
      </p:sp>
      <p:sp>
        <p:nvSpPr>
          <p:cNvPr id="25806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Introduction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Pub 4491 Lesson 1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6388" name="Picture 3" descr="april1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72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971800" y="152400"/>
            <a:ext cx="586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/>
            <a:r>
              <a:rPr lang="en-US" sz="1400" dirty="0"/>
              <a:t>4491-01 Course Introduction v11.0 </a:t>
            </a:r>
            <a:r>
              <a:rPr lang="en-US" sz="1400" dirty="0" smtClean="0"/>
              <a:t>VO.pptx</a:t>
            </a:r>
            <a:endParaRPr lang="en-US" sz="1400" dirty="0"/>
          </a:p>
        </p:txBody>
      </p:sp>
      <p:sp>
        <p:nvSpPr>
          <p:cNvPr id="16390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1639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F465566-42F4-4A5A-BC3C-1A586A2A7200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  <p:sp>
        <p:nvSpPr>
          <p:cNvPr id="16392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3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be provided by local organization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1741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  <p:sp>
        <p:nvSpPr>
          <p:cNvPr id="174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4AAD2F0-6969-4669-B1D2-093F8CDC6F02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2716200"/>
      </p:ext>
    </p:extLst>
  </p:cSld>
  <p:clrMapOvr>
    <a:masterClrMapping/>
  </p:clrMapOvr>
</p:sld>
</file>

<file path=ppt/theme/theme1.xml><?xml version="1.0" encoding="utf-8"?>
<a:theme xmlns:a="http://schemas.openxmlformats.org/drawingml/2006/main" name="NJ Template 06">
  <a:themeElements>
    <a:clrScheme name="NJ Template 06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NJ Template 06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4491 NJ</Template>
  <TotalTime>0</TotalTime>
  <Words>44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NJ Template 06</vt:lpstr>
      <vt:lpstr>Course Introduction</vt:lpstr>
      <vt:lpstr>To be provided by local organization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</dc:title>
  <dc:creator>HershAl</dc:creator>
  <cp:lastModifiedBy>HershAl</cp:lastModifiedBy>
  <cp:revision>2</cp:revision>
  <dcterms:created xsi:type="dcterms:W3CDTF">2012-01-07T00:34:05Z</dcterms:created>
  <dcterms:modified xsi:type="dcterms:W3CDTF">2012-01-07T00:34:06Z</dcterms:modified>
</cp:coreProperties>
</file>